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0" r:id="rId2"/>
    <p:sldId id="408" r:id="rId3"/>
    <p:sldId id="411" r:id="rId4"/>
    <p:sldId id="392" r:id="rId5"/>
    <p:sldId id="416" r:id="rId6"/>
    <p:sldId id="414" r:id="rId7"/>
    <p:sldId id="413" r:id="rId8"/>
    <p:sldId id="417" r:id="rId9"/>
    <p:sldId id="415" r:id="rId10"/>
    <p:sldId id="418" r:id="rId11"/>
    <p:sldId id="351" r:id="rId12"/>
  </p:sldIdLst>
  <p:sldSz cx="9144000" cy="6858000" type="screen4x3"/>
  <p:notesSz cx="7104063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881" autoAdjust="0"/>
  </p:normalViewPr>
  <p:slideViewPr>
    <p:cSldViewPr>
      <p:cViewPr varScale="1">
        <p:scale>
          <a:sx n="133" d="100"/>
          <a:sy n="133" d="100"/>
        </p:scale>
        <p:origin x="804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328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7CA9483-A1E1-4CB8-9EFF-83C76E50A01A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754A23-2CC4-4662-B96C-EFE427B64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163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kumimoji="1" sz="13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kumimoji="1" sz="13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fld id="{C63B67BF-C2DC-47A5-A4FD-314316FAE439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kumimoji="1" sz="13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kumimoji="1" sz="1300">
                <a:latin typeface="Arial" charset="0"/>
                <a:ea typeface="宋体" charset="0"/>
              </a:defRPr>
            </a:lvl1pPr>
          </a:lstStyle>
          <a:p>
            <a:pPr>
              <a:defRPr/>
            </a:pPr>
            <a:fld id="{9ED49F38-69E4-47D0-A724-DB5F0F985C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D49F38-69E4-47D0-A724-DB5F0F985CEA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198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D49F38-69E4-47D0-A724-DB5F0F985CEA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35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0F163-5A29-488A-B504-CC96BB99954A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5285D-0AF6-4148-B02E-AF21C523A6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1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FC309-04C3-4317-BA41-80FF1F92AE04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5A926-1EA6-4B64-8A82-E32DDA1051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6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6224F-95C1-4448-95D8-8363039D369A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1CE26-5EF1-4E8E-BBA5-CA3BC849AA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966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799705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96F5C-38B1-4722-9CA0-E5F7FE414AF9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5BDCE-2919-4AAB-B3EC-AB15DE20EA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94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7A9FA-E670-449E-9FCF-A8A1EC160597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41E20-A8A5-4891-B458-FACDA1F6BA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7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6FE2B-9790-4898-953F-9F7F9CFFA766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DF397-45D2-4539-B6AE-999C0F0922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93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6766E-18DB-4388-ADEB-676A296CBA5B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F5B2C-5B59-4462-8E2E-46BBABBB16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25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9E81C-3EDC-4C7A-A209-CBFE5E06C6A4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5ED34-4479-44DD-9801-A4756947D8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5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DD7B8-B2EF-4356-BBAF-990A894CDF85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AE896-03F2-4F73-9A1B-9402AA52B4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2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8AEE1-7389-4BCA-95BD-D036F8FF4C42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D55B4-D240-46C3-B7D6-AEE15D4CB4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91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589F8-7BC4-4871-9D37-2B00BA81987C}" type="datetimeFigureOut">
              <a:rPr lang="zh-CN" altLang="en-US"/>
              <a:pPr>
                <a:defRPr/>
              </a:pPr>
              <a:t>2016/11/30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0E89B-1F58-4CBA-AACC-C82B195C34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0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4CAFC70-CB5B-4E32-9799-DED541D6A612}" type="datetimeFigureOut">
              <a:rPr lang="zh-CN" altLang="en-US"/>
              <a:pPr>
                <a:defRPr/>
              </a:pPr>
              <a:t>2016/11/30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DCD8443-80BA-400D-8DBA-E0012F1DD0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274638"/>
            <a:ext cx="462613" cy="4626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jp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8538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67544" y="3908252"/>
            <a:ext cx="7772400" cy="750292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信采集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前端展示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" r="61544" b="3071"/>
          <a:stretch/>
        </p:blipFill>
        <p:spPr>
          <a:xfrm>
            <a:off x="3392985" y="3450256"/>
            <a:ext cx="678265" cy="7504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28184" y="5229200"/>
            <a:ext cx="21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宋岩强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2016-11-30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后台爬虫状态（抓取数据）</a:t>
            </a:r>
            <a:r>
              <a:rPr lang="zh-CN" altLang="en-US" dirty="0" smtClean="0"/>
              <a:t>展示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展示系统采集能力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采集速度、范围（覆盖）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535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://file28.mafengwo.net/M00/58/39/wKgB6lPGjGuAaVQuAA20GnerMUI15.jpeg" hidden="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6" r="42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34" name="Picture 10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6318" y="2676907"/>
            <a:ext cx="2787396" cy="278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20" y="3031331"/>
            <a:ext cx="2221706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270" y="3002756"/>
            <a:ext cx="2293144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2443080" y="4132176"/>
            <a:ext cx="3907879" cy="1381199"/>
            <a:chOff x="3602039" y="2555875"/>
            <a:chExt cx="5210505" cy="1841598"/>
          </a:xfrm>
        </p:grpSpPr>
        <p:sp>
          <p:nvSpPr>
            <p:cNvPr id="8" name="矩形 7"/>
            <p:cNvSpPr/>
            <p:nvPr/>
          </p:nvSpPr>
          <p:spPr>
            <a:xfrm rot="19394674">
              <a:off x="7891131" y="3011834"/>
              <a:ext cx="921413" cy="1385639"/>
            </a:xfrm>
            <a:prstGeom prst="rect">
              <a:avLst/>
            </a:prstGeom>
            <a:gradFill>
              <a:gsLst>
                <a:gs pos="2000">
                  <a:srgbClr val="C0C0C0"/>
                </a:gs>
                <a:gs pos="100000">
                  <a:srgbClr val="FFFFFF">
                    <a:alpha val="0"/>
                  </a:srgb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9" name="椭圆 8"/>
            <p:cNvSpPr/>
            <p:nvPr/>
          </p:nvSpPr>
          <p:spPr>
            <a:xfrm>
              <a:off x="7366000" y="2555875"/>
              <a:ext cx="985838" cy="9858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3300" dirty="0">
                  <a:solidFill>
                    <a:srgbClr val="FFFFFF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看</a:t>
              </a:r>
            </a:p>
          </p:txBody>
        </p:sp>
        <p:sp>
          <p:nvSpPr>
            <p:cNvPr id="10" name="矩形 9"/>
            <p:cNvSpPr/>
            <p:nvPr/>
          </p:nvSpPr>
          <p:spPr>
            <a:xfrm rot="19394674">
              <a:off x="6612972" y="3011832"/>
              <a:ext cx="921413" cy="1385639"/>
            </a:xfrm>
            <a:prstGeom prst="rect">
              <a:avLst/>
            </a:prstGeom>
            <a:gradFill>
              <a:gsLst>
                <a:gs pos="2000">
                  <a:srgbClr val="C0C0C0"/>
                </a:gs>
                <a:gs pos="100000">
                  <a:srgbClr val="FFFFFF">
                    <a:alpha val="0"/>
                  </a:srgb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1" name="椭圆 10"/>
            <p:cNvSpPr/>
            <p:nvPr/>
          </p:nvSpPr>
          <p:spPr>
            <a:xfrm>
              <a:off x="6110289" y="2555875"/>
              <a:ext cx="985837" cy="9858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3300" dirty="0">
                  <a:solidFill>
                    <a:srgbClr val="FFFFFF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观</a:t>
              </a:r>
            </a:p>
          </p:txBody>
        </p:sp>
        <p:sp>
          <p:nvSpPr>
            <p:cNvPr id="12" name="矩形 11"/>
            <p:cNvSpPr/>
            <p:nvPr/>
          </p:nvSpPr>
          <p:spPr>
            <a:xfrm rot="19394674">
              <a:off x="5358558" y="3011832"/>
              <a:ext cx="921413" cy="1385639"/>
            </a:xfrm>
            <a:prstGeom prst="rect">
              <a:avLst/>
            </a:prstGeom>
            <a:gradFill>
              <a:gsLst>
                <a:gs pos="2000">
                  <a:srgbClr val="C0C0C0"/>
                </a:gs>
                <a:gs pos="100000">
                  <a:srgbClr val="FFFFFF">
                    <a:alpha val="0"/>
                  </a:srgb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3" name="椭圆 12"/>
            <p:cNvSpPr/>
            <p:nvPr/>
          </p:nvSpPr>
          <p:spPr>
            <a:xfrm>
              <a:off x="4856164" y="2555875"/>
              <a:ext cx="985837" cy="9858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3300" dirty="0">
                  <a:solidFill>
                    <a:srgbClr val="FFFFFF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谢</a:t>
              </a:r>
            </a:p>
          </p:txBody>
        </p:sp>
        <p:sp>
          <p:nvSpPr>
            <p:cNvPr id="14" name="矩形 13"/>
            <p:cNvSpPr/>
            <p:nvPr/>
          </p:nvSpPr>
          <p:spPr>
            <a:xfrm rot="19394674">
              <a:off x="4104144" y="3011832"/>
              <a:ext cx="921413" cy="1385639"/>
            </a:xfrm>
            <a:prstGeom prst="rect">
              <a:avLst/>
            </a:prstGeom>
            <a:gradFill>
              <a:gsLst>
                <a:gs pos="2000">
                  <a:srgbClr val="C0C0C0"/>
                </a:gs>
                <a:gs pos="100000">
                  <a:srgbClr val="FFFFFF">
                    <a:alpha val="0"/>
                  </a:srgb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15" name="椭圆 14"/>
            <p:cNvSpPr/>
            <p:nvPr/>
          </p:nvSpPr>
          <p:spPr>
            <a:xfrm>
              <a:off x="3602039" y="2555875"/>
              <a:ext cx="985837" cy="9858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3300" dirty="0">
                  <a:solidFill>
                    <a:srgbClr val="FFFFFF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谢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637" y="1794831"/>
            <a:ext cx="2157413" cy="213598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" r="61544" b="3071"/>
          <a:stretch/>
        </p:blipFill>
        <p:spPr>
          <a:xfrm>
            <a:off x="7598866" y="1330569"/>
            <a:ext cx="678265" cy="7504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" r="61544" b="3071"/>
          <a:stretch/>
        </p:blipFill>
        <p:spPr>
          <a:xfrm>
            <a:off x="7086486" y="865486"/>
            <a:ext cx="678265" cy="75047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" r="61544" b="3071"/>
          <a:stretch/>
        </p:blipFill>
        <p:spPr>
          <a:xfrm>
            <a:off x="7806647" y="1984837"/>
            <a:ext cx="678265" cy="7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0.25 -2.22222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-0.25 1.1111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xit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0"/>
                            </p:stCondLst>
                            <p:childTnLst>
                              <p:par>
                                <p:cTn id="54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000"/>
                            </p:stCondLst>
                            <p:childTnLst>
                              <p:par>
                                <p:cTn id="64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软件结构</a:t>
            </a:r>
            <a:endParaRPr lang="zh-CN" altLang="en-US" dirty="0"/>
          </a:p>
        </p:txBody>
      </p:sp>
      <p:sp>
        <p:nvSpPr>
          <p:cNvPr id="16" name="箭头: 下 15"/>
          <p:cNvSpPr/>
          <p:nvPr/>
        </p:nvSpPr>
        <p:spPr>
          <a:xfrm>
            <a:off x="1979712" y="2602843"/>
            <a:ext cx="360040" cy="1008112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681804" y="2061311"/>
            <a:ext cx="2088232" cy="1368152"/>
            <a:chOff x="4283968" y="2387315"/>
            <a:chExt cx="2088232" cy="1368152"/>
          </a:xfrm>
        </p:grpSpPr>
        <p:sp>
          <p:nvSpPr>
            <p:cNvPr id="21" name="矩形 20"/>
            <p:cNvSpPr/>
            <p:nvPr/>
          </p:nvSpPr>
          <p:spPr>
            <a:xfrm>
              <a:off x="4283968" y="2387315"/>
              <a:ext cx="2088232" cy="13681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2531331"/>
              <a:ext cx="1494435" cy="6480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文本框 17"/>
            <p:cNvSpPr txBox="1"/>
            <p:nvPr/>
          </p:nvSpPr>
          <p:spPr>
            <a:xfrm>
              <a:off x="4788024" y="3272406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去重</a:t>
              </a:r>
            </a:p>
          </p:txBody>
        </p:sp>
      </p:grpSp>
      <p:sp>
        <p:nvSpPr>
          <p:cNvPr id="19" name="箭头: 右 18"/>
          <p:cNvSpPr/>
          <p:nvPr/>
        </p:nvSpPr>
        <p:spPr>
          <a:xfrm rot="19424677">
            <a:off x="5234816" y="4215745"/>
            <a:ext cx="1364567" cy="50405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45" y="1425251"/>
            <a:ext cx="7115175" cy="25622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126" y="4623536"/>
            <a:ext cx="2324100" cy="6286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613" y="5326271"/>
            <a:ext cx="21812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9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05" y="274639"/>
            <a:ext cx="5893295" cy="43909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5" y="4665618"/>
            <a:ext cx="5893295" cy="18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6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朋友圈展示、查询 </a:t>
            </a:r>
            <a:r>
              <a:rPr lang="zh-CN" altLang="en-US" dirty="0" smtClean="0"/>
              <a:t>*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周围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的人展示、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查询 </a:t>
            </a:r>
            <a:r>
              <a:rPr lang="zh-CN" altLang="en-US" dirty="0" smtClean="0"/>
              <a:t>*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用户信息配置、管理 *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设备管理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后台爬虫状态（抓取数据）展示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zh-CN" altLang="en-US" dirty="0" smtClean="0"/>
              <a:t>注）* 标为客户相关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蓝色</a:t>
            </a:r>
            <a:r>
              <a:rPr lang="zh-CN" altLang="en-US" dirty="0" smtClean="0"/>
              <a:t>为目前着手开发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881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931"/>
            <a:ext cx="8229600" cy="42265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259632" y="1751755"/>
            <a:ext cx="6264696" cy="2384226"/>
          </a:xfrm>
          <a:prstGeom prst="roundRect">
            <a:avLst>
              <a:gd name="adj" fmla="val 7060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9672" y="4365104"/>
            <a:ext cx="2376264" cy="1368152"/>
          </a:xfrm>
          <a:prstGeom prst="roundRect">
            <a:avLst>
              <a:gd name="adj" fmla="val 7060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932040" y="4365104"/>
            <a:ext cx="2376264" cy="1368152"/>
          </a:xfrm>
          <a:prstGeom prst="roundRect">
            <a:avLst>
              <a:gd name="adj" fmla="val 7060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>
            <a:off x="4139952" y="891154"/>
            <a:ext cx="1440160" cy="52648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6172"/>
              <a:gd name="adj6" fmla="val -3546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展现系统采集能力</a:t>
            </a:r>
            <a:endParaRPr lang="zh-CN" altLang="en-US" dirty="0"/>
          </a:p>
        </p:txBody>
      </p:sp>
      <p:sp>
        <p:nvSpPr>
          <p:cNvPr id="9" name="线形标注 2 8"/>
          <p:cNvSpPr/>
          <p:nvPr/>
        </p:nvSpPr>
        <p:spPr>
          <a:xfrm>
            <a:off x="2118532" y="5989530"/>
            <a:ext cx="1805396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1449"/>
              <a:gd name="adj6" fmla="val -944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功能说明、入口</a:t>
            </a:r>
            <a:endParaRPr lang="zh-CN" altLang="en-US" dirty="0"/>
          </a:p>
        </p:txBody>
      </p:sp>
      <p:sp>
        <p:nvSpPr>
          <p:cNvPr id="10" name="线形标注 2 9"/>
          <p:cNvSpPr/>
          <p:nvPr/>
        </p:nvSpPr>
        <p:spPr>
          <a:xfrm>
            <a:off x="5565864" y="5989961"/>
            <a:ext cx="2102480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1449"/>
              <a:gd name="adj6" fmla="val -944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功能</a:t>
            </a:r>
            <a:r>
              <a:rPr lang="zh-CN" altLang="en-US" dirty="0" smtClean="0"/>
              <a:t>说明、入口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64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朋友圈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268760"/>
            <a:ext cx="5620433" cy="5001419"/>
          </a:xfrm>
          <a:prstGeom prst="rect">
            <a:avLst/>
          </a:prstGeom>
        </p:spPr>
      </p:pic>
      <p:sp>
        <p:nvSpPr>
          <p:cNvPr id="5" name="线形标注 2 4"/>
          <p:cNvSpPr/>
          <p:nvPr/>
        </p:nvSpPr>
        <p:spPr>
          <a:xfrm>
            <a:off x="6209274" y="1201614"/>
            <a:ext cx="1378543" cy="432048"/>
          </a:xfrm>
          <a:prstGeom prst="borderCallout2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仿微信风格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123728" y="1268760"/>
            <a:ext cx="3744416" cy="5001419"/>
          </a:xfrm>
          <a:prstGeom prst="roundRect">
            <a:avLst>
              <a:gd name="adj" fmla="val 7060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25088" y="1260799"/>
            <a:ext cx="1526632" cy="2384226"/>
          </a:xfrm>
          <a:prstGeom prst="roundRect">
            <a:avLst>
              <a:gd name="adj" fmla="val 7060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95736" y="1700808"/>
            <a:ext cx="3448000" cy="1224136"/>
          </a:xfrm>
          <a:prstGeom prst="roundRect">
            <a:avLst>
              <a:gd name="adj" fmla="val 7060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线形标注 2 8"/>
          <p:cNvSpPr/>
          <p:nvPr/>
        </p:nvSpPr>
        <p:spPr>
          <a:xfrm>
            <a:off x="642369" y="4415162"/>
            <a:ext cx="1378543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9769"/>
              <a:gd name="adj6" fmla="val 3756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检索区</a:t>
            </a:r>
            <a:endParaRPr lang="zh-CN" altLang="en-US" dirty="0"/>
          </a:p>
        </p:txBody>
      </p:sp>
      <p:sp>
        <p:nvSpPr>
          <p:cNvPr id="10" name="线形标注 2 9"/>
          <p:cNvSpPr/>
          <p:nvPr/>
        </p:nvSpPr>
        <p:spPr>
          <a:xfrm>
            <a:off x="6732240" y="4365104"/>
            <a:ext cx="1378543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2502"/>
              <a:gd name="adj6" fmla="val -62986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检索</a:t>
            </a:r>
            <a:r>
              <a:rPr lang="zh-CN" altLang="en-US" dirty="0" smtClean="0"/>
              <a:t>结果区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6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91" y="1514227"/>
            <a:ext cx="7909904" cy="4525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周围的人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3748" y="1484784"/>
            <a:ext cx="1309940" cy="2592288"/>
          </a:xfrm>
          <a:prstGeom prst="roundRect">
            <a:avLst>
              <a:gd name="adj" fmla="val 7060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线形标注 2 5"/>
          <p:cNvSpPr/>
          <p:nvPr/>
        </p:nvSpPr>
        <p:spPr>
          <a:xfrm>
            <a:off x="416712" y="4653136"/>
            <a:ext cx="1200226" cy="30701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9769"/>
              <a:gd name="adj6" fmla="val 3756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检索区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821900" y="1480170"/>
            <a:ext cx="2952328" cy="4672781"/>
          </a:xfrm>
          <a:prstGeom prst="roundRect">
            <a:avLst>
              <a:gd name="adj" fmla="val 7060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线形标注 2 7"/>
          <p:cNvSpPr/>
          <p:nvPr/>
        </p:nvSpPr>
        <p:spPr>
          <a:xfrm>
            <a:off x="3057100" y="817381"/>
            <a:ext cx="1378543" cy="4320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7470"/>
              <a:gd name="adj6" fmla="val -2068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检索</a:t>
            </a:r>
            <a:r>
              <a:rPr lang="zh-CN" altLang="en-US" dirty="0" smtClean="0"/>
              <a:t>结果区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5076056" y="1489075"/>
            <a:ext cx="3457906" cy="4067705"/>
          </a:xfrm>
          <a:prstGeom prst="roundRect">
            <a:avLst>
              <a:gd name="adj" fmla="val 7060"/>
            </a:avLst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线形标注 2 9"/>
          <p:cNvSpPr/>
          <p:nvPr/>
        </p:nvSpPr>
        <p:spPr>
          <a:xfrm>
            <a:off x="6876256" y="5710907"/>
            <a:ext cx="1872208" cy="26162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689"/>
              <a:gd name="adj6" fmla="val -11244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辅助地理信息区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58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用户信息配置、管理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用户权限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用户</a:t>
            </a:r>
            <a:r>
              <a:rPr lang="en-US" altLang="zh-CN" dirty="0" smtClean="0"/>
              <a:t>-</a:t>
            </a:r>
            <a:r>
              <a:rPr lang="zh-CN" altLang="en-US" dirty="0" smtClean="0"/>
              <a:t>地域</a:t>
            </a:r>
            <a:r>
              <a:rPr lang="en-US" altLang="zh-CN" dirty="0" smtClean="0"/>
              <a:t>-</a:t>
            </a:r>
            <a:r>
              <a:rPr lang="zh-CN" altLang="en-US" dirty="0" smtClean="0"/>
              <a:t>设备 绑定关系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7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设备管理</a:t>
            </a:r>
            <a:endParaRPr lang="en-US" altLang="zh-CN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752" y="2478385"/>
            <a:ext cx="4064761" cy="3678755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827584" y="1340769"/>
            <a:ext cx="791137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展示设备收集状态，分布。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图例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2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智慧星光蓝色模板.potx" id="{52E8578C-FDA0-48B8-8443-EC782417EAB0}" vid="{3D115542-995F-4985-908C-6E1E82E048C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6585</TotalTime>
  <Words>144</Words>
  <Application>Microsoft Office PowerPoint</Application>
  <PresentationFormat>全屏显示(4:3)</PresentationFormat>
  <Paragraphs>43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DengXian</vt:lpstr>
      <vt:lpstr>华文琥珀</vt:lpstr>
      <vt:lpstr>宋体</vt:lpstr>
      <vt:lpstr>微软雅黑</vt:lpstr>
      <vt:lpstr>Arial</vt:lpstr>
      <vt:lpstr>Calibri</vt:lpstr>
      <vt:lpstr>Office 主题</vt:lpstr>
      <vt:lpstr>微信采集-前端展示</vt:lpstr>
      <vt:lpstr>软件结构</vt:lpstr>
      <vt:lpstr>PowerPoint 演示文稿</vt:lpstr>
      <vt:lpstr>实现功能</vt:lpstr>
      <vt:lpstr>首页</vt:lpstr>
      <vt:lpstr>朋友圈</vt:lpstr>
      <vt:lpstr>周围的人</vt:lpstr>
      <vt:lpstr>用户信息配置、管理</vt:lpstr>
      <vt:lpstr>设备管理</vt:lpstr>
      <vt:lpstr>后台爬虫状态（抓取数据）展示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文本大数据银行解决方案</dc:title>
  <dc:creator>贺伟刚</dc:creator>
  <cp:lastModifiedBy>ZHXG</cp:lastModifiedBy>
  <cp:revision>562</cp:revision>
  <cp:lastPrinted>2016-04-05T09:32:20Z</cp:lastPrinted>
  <dcterms:created xsi:type="dcterms:W3CDTF">2015-12-31T06:01:40Z</dcterms:created>
  <dcterms:modified xsi:type="dcterms:W3CDTF">2016-11-30T07:19:33Z</dcterms:modified>
</cp:coreProperties>
</file>